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9" r:id="rId3"/>
    <p:sldId id="290" r:id="rId4"/>
    <p:sldId id="291" r:id="rId5"/>
    <p:sldId id="293" r:id="rId6"/>
    <p:sldId id="292" r:id="rId7"/>
    <p:sldId id="296" r:id="rId8"/>
    <p:sldId id="294" r:id="rId9"/>
    <p:sldId id="295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4" autoAdjust="0"/>
    <p:restoredTop sz="94660"/>
  </p:normalViewPr>
  <p:slideViewPr>
    <p:cSldViewPr snapToGrid="0">
      <p:cViewPr>
        <p:scale>
          <a:sx n="90" d="100"/>
          <a:sy n="90" d="100"/>
        </p:scale>
        <p:origin x="173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B7976F-2748-4889-A254-8D263DA124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45D2FB-499D-4DC1-9A83-BBE24AF6DF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5C06AE-726E-43BF-9872-5E2FF92EBF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44A0E-1591-4BD6-9E80-77520C1330E2}" type="datetimeFigureOut">
              <a:rPr lang="en-US" smtClean="0"/>
              <a:t>9/23/2019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A8C3FB-466E-4733-9007-17E93097B8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597EAF-024F-4C75-9038-0DB72AEDD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F4235-C1C1-4B9F-9891-6D83CC2A1D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74983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4FC5D4-7D4B-4A43-A535-9EBCD3941F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1666CD-D3A2-4B8A-A7A9-9CEEF1C38B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FF46DC-D4EC-45A2-921A-EAFAFA6E5B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44A0E-1591-4BD6-9E80-77520C1330E2}" type="datetimeFigureOut">
              <a:rPr lang="en-US" smtClean="0"/>
              <a:t>9/23/2019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669675-C4C6-4D8C-BDF5-7322C97AF9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7CC007-F035-44CD-92AC-8B5B25D61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F4235-C1C1-4B9F-9891-6D83CC2A1D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5500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6F686A0-B674-421C-ADE8-3F3D5FBE5C3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76A50E4-CE2D-4C7A-AD57-1115A5A9FC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1E1884-A7E7-4DCA-BB5E-82E695BBD8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44A0E-1591-4BD6-9E80-77520C1330E2}" type="datetimeFigureOut">
              <a:rPr lang="en-US" smtClean="0"/>
              <a:t>9/23/2019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BAB45C-FC18-4A5A-9941-E2D5ED52D8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B1E7DF-93AC-40F2-A758-3C81E0B6C2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F4235-C1C1-4B9F-9891-6D83CC2A1D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4196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5E20BA-02BC-4DEF-BBDB-DED29A476B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56514B-EC1A-479D-B421-05D06238CD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4E320A-D6D9-4B80-8AB8-0A545C6440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44A0E-1591-4BD6-9E80-77520C1330E2}" type="datetimeFigureOut">
              <a:rPr lang="en-US" smtClean="0"/>
              <a:t>9/23/2019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C36551-0618-4E44-9C7F-416647B84A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1F0CF6-107A-4B03-AC5D-F2523D1108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F4235-C1C1-4B9F-9891-6D83CC2A1D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3762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2F4173-3C83-445E-AF77-F504B2B576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703F5C-5717-443A-8D9D-1B8EFC8274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5044DD-FFC3-4F28-8204-2CAD459124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44A0E-1591-4BD6-9E80-77520C1330E2}" type="datetimeFigureOut">
              <a:rPr lang="en-US" smtClean="0"/>
              <a:t>9/23/2019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2BB75F-00E2-4AEF-9764-C75767B936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3AAC61-6B99-4DAF-8BE3-F7F51AEF1C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F4235-C1C1-4B9F-9891-6D83CC2A1D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2422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512C50-F402-403B-AF19-22D850E92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85B546-FF60-4038-9844-64AEBC8D59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0E04C4-FD1E-4B77-9228-DE0D8D2DA3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4961FA-879E-432F-B65F-9434DB5A24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44A0E-1591-4BD6-9E80-77520C1330E2}" type="datetimeFigureOut">
              <a:rPr lang="en-US" smtClean="0"/>
              <a:t>9/23/2019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CA4DEC-884B-432A-896F-256C15ADC1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40A06C-22AA-47AF-9781-9C4C9F3CE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F4235-C1C1-4B9F-9891-6D83CC2A1D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1401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B1A848-E89A-4BCF-8622-968A1066E5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74E516-5BB8-410F-AF17-D05EE360CD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DF6F5E-FD8C-47FA-A530-9B8248A6DF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5D81C10-8B43-4330-8D60-44A0251AA5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3A6A02-DD5F-4748-8E34-631BAB8F19A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6B71F2A-F782-41DC-B4EB-A6D3CF80AF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44A0E-1591-4BD6-9E80-77520C1330E2}" type="datetimeFigureOut">
              <a:rPr lang="en-US" smtClean="0"/>
              <a:t>9/23/2019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0258BB8-78ED-4E08-9EEC-DA6AA98EDB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CDA0F89-357A-4942-8CF3-8E62EB991F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F4235-C1C1-4B9F-9891-6D83CC2A1D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4398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A1FFB-6D88-4BF8-9504-BA58C2678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5A37ADB-7F84-4F29-A2A4-C1ACC20F8F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44A0E-1591-4BD6-9E80-77520C1330E2}" type="datetimeFigureOut">
              <a:rPr lang="en-US" smtClean="0"/>
              <a:t>9/23/2019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009E8DB-EF0F-4DBB-9764-2921C57F37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061CE8-579E-4168-9EFE-BD6D6C6F4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F4235-C1C1-4B9F-9891-6D83CC2A1D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3388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4B2016A-AB2C-41AE-827C-453634D571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44A0E-1591-4BD6-9E80-77520C1330E2}" type="datetimeFigureOut">
              <a:rPr lang="en-US" smtClean="0"/>
              <a:t>9/23/2019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E2960F5-7CCF-4EE0-9F61-BC1126AFD7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25D817-050A-49D0-B762-93FD6B6BC6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F4235-C1C1-4B9F-9891-6D83CC2A1D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8062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27B878-7F35-496F-B2CA-FAAD365121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A44D3B-A0FC-4246-B6E5-FFB092787F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C60F94-FBFA-47CB-8439-B4A602D2AE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17EBB8-35EF-467D-83FA-281F1450FE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44A0E-1591-4BD6-9E80-77520C1330E2}" type="datetimeFigureOut">
              <a:rPr lang="en-US" smtClean="0"/>
              <a:t>9/23/2019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73C754-03B9-42E3-8716-DC446022B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3821E5-94FB-408C-BA57-6983EABE11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F4235-C1C1-4B9F-9891-6D83CC2A1D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7015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F3504-4C4E-40B2-8A93-84B5A2B510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1EC18A6-9210-48EA-AB82-C0240E866C8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67805C-C480-495B-B073-4F1308039C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48E41C-425D-4577-886A-A979DAE76E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44A0E-1591-4BD6-9E80-77520C1330E2}" type="datetimeFigureOut">
              <a:rPr lang="en-US" smtClean="0"/>
              <a:t>9/23/2019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0D019C-689D-465C-AA9C-C0C8BC22CE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BEE30E-9659-44A8-8899-668920FF2B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F4235-C1C1-4B9F-9891-6D83CC2A1D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2543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D2BEE7A-9BA5-44FC-8FF5-12F59CED90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1C4E55-D103-4136-8AF9-F2735D8982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C6C44B-A2F6-471A-A2B5-5DCE565931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D44A0E-1591-4BD6-9E80-77520C1330E2}" type="datetimeFigureOut">
              <a:rPr lang="en-US" smtClean="0"/>
              <a:t>9/23/2019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77E6B8-A953-42F6-9FBD-1C4DC88703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C900CB-1E54-4540-9183-4E70D13131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8F4235-C1C1-4B9F-9891-6D83CC2A1D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8545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67CA2-EFA5-489D-99C1-8C7AD6A0AA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Amira / Small FL tests</a:t>
            </a:r>
          </a:p>
        </p:txBody>
      </p:sp>
    </p:spTree>
    <p:extLst>
      <p:ext uri="{BB962C8B-B14F-4D97-AF65-F5344CB8AC3E}">
        <p14:creationId xmlns:p14="http://schemas.microsoft.com/office/powerpoint/2010/main" val="996865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3C0102-1E7D-49BC-BCD0-132DE6098D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Original FL Zee stack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CC053A-D850-4C12-835D-86B431A677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6953" y="1847850"/>
            <a:ext cx="3109547" cy="264421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9E391C9-0D09-4C1A-A84A-74FD2ACEF8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8824" y="1847849"/>
            <a:ext cx="3053853" cy="264421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3B1C48B-C664-41F5-9F0A-6B26D49A0CCD}"/>
              </a:ext>
            </a:extLst>
          </p:cNvPr>
          <p:cNvSpPr txBox="1"/>
          <p:nvPr/>
        </p:nvSpPr>
        <p:spPr>
          <a:xfrm>
            <a:off x="1043858" y="5010150"/>
            <a:ext cx="10108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dirty="0">
                <a:solidFill>
                  <a:prstClr val="black"/>
                </a:solidFill>
              </a:rPr>
              <a:t>fibers = </a:t>
            </a:r>
            <a:r>
              <a:rPr lang="en-US" dirty="0" err="1">
                <a:solidFill>
                  <a:prstClr val="black"/>
                </a:solidFill>
              </a:rPr>
              <a:t>FiberFinder</a:t>
            </a:r>
            <a:r>
              <a:rPr lang="en-US" dirty="0">
                <a:solidFill>
                  <a:prstClr val="black"/>
                </a:solidFill>
              </a:rPr>
              <a:t>(depth, height, width, </a:t>
            </a:r>
            <a:r>
              <a:rPr lang="en-US" dirty="0" err="1">
                <a:solidFill>
                  <a:prstClr val="black"/>
                </a:solidFill>
              </a:rPr>
              <a:t>imgArray</a:t>
            </a:r>
            <a:r>
              <a:rPr lang="en-US" dirty="0">
                <a:solidFill>
                  <a:prstClr val="black"/>
                </a:solidFill>
              </a:rPr>
              <a:t>, 13, 50, 5, 20, 30);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BB01E22-9AA4-429F-869B-D26A836EDB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2406" y="1467203"/>
            <a:ext cx="3804100" cy="3480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7351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3C0102-1E7D-49BC-BCD0-132DE6098D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FL Zee stack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B1C48B-C664-41F5-9F0A-6B26D49A0CCD}"/>
              </a:ext>
            </a:extLst>
          </p:cNvPr>
          <p:cNvSpPr txBox="1"/>
          <p:nvPr/>
        </p:nvSpPr>
        <p:spPr>
          <a:xfrm>
            <a:off x="1043858" y="5010150"/>
            <a:ext cx="1010851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prstClr val="black"/>
                </a:solidFill>
              </a:rPr>
              <a:t>DFS size of 2 did not even finish overnight.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prstClr val="black"/>
                </a:solidFill>
              </a:rPr>
              <a:t>Lots of issues with plotting time, took 15 min for fibers but 45 min to plot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prstClr val="black"/>
                </a:solidFill>
              </a:rPr>
              <a:t>Increasing DFS sized increased performance, but reduced result quality. 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prstClr val="black"/>
                </a:solidFill>
              </a:rPr>
              <a:t>Need to play with Nucleation point threshold, LMP threshold. 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prstClr val="black"/>
                </a:solidFill>
              </a:rPr>
              <a:t>Have to modify algorithm/parameters to work with small crops.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597F883-6993-4EE1-B723-813D0E7472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4899" y="2372873"/>
            <a:ext cx="3182361" cy="231094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EFC3B81-EA50-40BD-A7A3-1FAA125873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6204" y="2240198"/>
            <a:ext cx="3358996" cy="257629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EAB2F45-D409-4267-BA98-BF4F5663FE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624" y="1743506"/>
            <a:ext cx="3530285" cy="3072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9776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3C0102-1E7D-49BC-BCD0-132DE6098D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FL Zee stack, modified params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B1C48B-C664-41F5-9F0A-6B26D49A0CCD}"/>
              </a:ext>
            </a:extLst>
          </p:cNvPr>
          <p:cNvSpPr txBox="1"/>
          <p:nvPr/>
        </p:nvSpPr>
        <p:spPr>
          <a:xfrm>
            <a:off x="1043858" y="5010150"/>
            <a:ext cx="1010851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prstClr val="black"/>
                </a:solidFill>
              </a:rPr>
              <a:t>Decreased </a:t>
            </a:r>
            <a:r>
              <a:rPr lang="en-US" dirty="0" err="1">
                <a:solidFill>
                  <a:prstClr val="black"/>
                </a:solidFill>
              </a:rPr>
              <a:t>tMax</a:t>
            </a:r>
            <a:r>
              <a:rPr lang="en-US" dirty="0">
                <a:solidFill>
                  <a:prstClr val="black"/>
                </a:solidFill>
              </a:rPr>
              <a:t> fiber length to avg(width, depth, height) / 10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prstClr val="black"/>
                </a:solidFill>
              </a:rPr>
              <a:t>Changed DFS depth to avg(width, depth, height)/</a:t>
            </a:r>
            <a:r>
              <a:rPr lang="en-US" dirty="0" err="1">
                <a:solidFill>
                  <a:prstClr val="black"/>
                </a:solidFill>
              </a:rPr>
              <a:t>lmpBoxRadius</a:t>
            </a:r>
            <a:endParaRPr lang="en-US" dirty="0">
              <a:solidFill>
                <a:prstClr val="black"/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prstClr val="black"/>
                </a:solidFill>
              </a:rPr>
              <a:t>Found 20 – 30 fibers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prstClr val="black"/>
                </a:solidFill>
              </a:rPr>
              <a:t>Added points whose minimum distance is outside of radius to search to background pixel to be radius to search in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prstClr val="black"/>
                </a:solidFill>
              </a:rPr>
              <a:t>fibers = </a:t>
            </a:r>
            <a:r>
              <a:rPr lang="en-US" dirty="0" err="1">
                <a:solidFill>
                  <a:prstClr val="black"/>
                </a:solidFill>
              </a:rPr>
              <a:t>FiberFinder</a:t>
            </a:r>
            <a:r>
              <a:rPr lang="en-US" dirty="0">
                <a:solidFill>
                  <a:prstClr val="black"/>
                </a:solidFill>
              </a:rPr>
              <a:t>(depth, height, width, </a:t>
            </a:r>
            <a:r>
              <a:rPr lang="en-US" dirty="0" err="1">
                <a:solidFill>
                  <a:prstClr val="black"/>
                </a:solidFill>
              </a:rPr>
              <a:t>imgArray</a:t>
            </a:r>
            <a:r>
              <a:rPr lang="en-US" dirty="0">
                <a:solidFill>
                  <a:prstClr val="black"/>
                </a:solidFill>
              </a:rPr>
              <a:t>, 20, 10, 2, 2, 5);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3F0CE04-6A61-4605-B3F6-AE900CA8AD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624" y="1743506"/>
            <a:ext cx="3530285" cy="307298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2BDD3E5-0925-42E0-B5A7-B9A6D8191B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1317" y="1743506"/>
            <a:ext cx="3384995" cy="263769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1AFD9A6-C48C-47F0-8F95-86AAC1B457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58881" y="1904224"/>
            <a:ext cx="3301837" cy="2567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5378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3C0102-1E7D-49BC-BCD0-132DE6098D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FL Zee stack, modified params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B1C48B-C664-41F5-9F0A-6B26D49A0CCD}"/>
              </a:ext>
            </a:extLst>
          </p:cNvPr>
          <p:cNvSpPr txBox="1"/>
          <p:nvPr/>
        </p:nvSpPr>
        <p:spPr>
          <a:xfrm>
            <a:off x="1043858" y="5010150"/>
            <a:ext cx="10108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prstClr val="black"/>
                </a:solidFill>
              </a:rPr>
              <a:t>fibers = </a:t>
            </a:r>
            <a:r>
              <a:rPr lang="en-US" dirty="0" err="1">
                <a:solidFill>
                  <a:prstClr val="black"/>
                </a:solidFill>
              </a:rPr>
              <a:t>FiberFinder</a:t>
            </a:r>
            <a:r>
              <a:rPr lang="en-US" dirty="0">
                <a:solidFill>
                  <a:prstClr val="black"/>
                </a:solidFill>
              </a:rPr>
              <a:t>(depth, height, width, </a:t>
            </a:r>
            <a:r>
              <a:rPr lang="en-US" dirty="0" err="1">
                <a:solidFill>
                  <a:prstClr val="black"/>
                </a:solidFill>
              </a:rPr>
              <a:t>imgArray</a:t>
            </a:r>
            <a:r>
              <a:rPr lang="en-US" dirty="0">
                <a:solidFill>
                  <a:prstClr val="black"/>
                </a:solidFill>
              </a:rPr>
              <a:t>, 20, 10, 2, 1, 5);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3F0CE04-6A61-4605-B3F6-AE900CA8AD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624" y="1743506"/>
            <a:ext cx="3530285" cy="30729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1089FEE-30BC-4471-8A85-E386E244E9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5964" y="1786610"/>
            <a:ext cx="3343894" cy="24890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0F32EE8-C764-46D8-ADA7-64FCF06D31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5649" y="1430729"/>
            <a:ext cx="3688638" cy="284494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0647FBA-98F9-4B7A-A6B5-7226C570EA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35733" y="4368936"/>
            <a:ext cx="3188470" cy="2489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9394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3C0102-1E7D-49BC-BCD0-132DE6098D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FL Zee stack, boundary modified params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B1C48B-C664-41F5-9F0A-6B26D49A0CCD}"/>
              </a:ext>
            </a:extLst>
          </p:cNvPr>
          <p:cNvSpPr txBox="1"/>
          <p:nvPr/>
        </p:nvSpPr>
        <p:spPr>
          <a:xfrm>
            <a:off x="1043858" y="5010150"/>
            <a:ext cx="10108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prstClr val="black"/>
                </a:solidFill>
              </a:rPr>
              <a:t>fibers = </a:t>
            </a:r>
            <a:r>
              <a:rPr lang="en-US" dirty="0" err="1">
                <a:solidFill>
                  <a:prstClr val="black"/>
                </a:solidFill>
              </a:rPr>
              <a:t>FiberFinder</a:t>
            </a:r>
            <a:r>
              <a:rPr lang="en-US" dirty="0">
                <a:solidFill>
                  <a:prstClr val="black"/>
                </a:solidFill>
              </a:rPr>
              <a:t>(depth, height, width, </a:t>
            </a:r>
            <a:r>
              <a:rPr lang="en-US" dirty="0" err="1">
                <a:solidFill>
                  <a:prstClr val="black"/>
                </a:solidFill>
              </a:rPr>
              <a:t>imgArray</a:t>
            </a:r>
            <a:r>
              <a:rPr lang="en-US" dirty="0">
                <a:solidFill>
                  <a:prstClr val="black"/>
                </a:solidFill>
              </a:rPr>
              <a:t>, 20, 10, 2, 1, 5);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3F0CE04-6A61-4605-B3F6-AE900CA8AD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624" y="1743506"/>
            <a:ext cx="3530285" cy="307298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85F0A2C-EB6D-40D3-9305-79BCA33140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0328" y="1884348"/>
            <a:ext cx="3464534" cy="259970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DD0ED6A-B729-4944-9BB8-7F3E460F66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0667" y="1307191"/>
            <a:ext cx="3218377" cy="250176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AC4BC2E-DF46-47C4-B420-02FE4ACFC3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04712" y="4002616"/>
            <a:ext cx="3530285" cy="2753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6548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3C0102-1E7D-49BC-BCD0-132DE6098D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FL Zee stack, boundary modified params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B1C48B-C664-41F5-9F0A-6B26D49A0CCD}"/>
              </a:ext>
            </a:extLst>
          </p:cNvPr>
          <p:cNvSpPr txBox="1"/>
          <p:nvPr/>
        </p:nvSpPr>
        <p:spPr>
          <a:xfrm>
            <a:off x="1043858" y="5010150"/>
            <a:ext cx="101085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prstClr val="black"/>
                </a:solidFill>
              </a:rPr>
              <a:t>fibers = </a:t>
            </a:r>
            <a:r>
              <a:rPr lang="en-US" dirty="0" err="1">
                <a:solidFill>
                  <a:prstClr val="black"/>
                </a:solidFill>
              </a:rPr>
              <a:t>FiberFinder</a:t>
            </a:r>
            <a:r>
              <a:rPr lang="en-US" dirty="0">
                <a:solidFill>
                  <a:prstClr val="black"/>
                </a:solidFill>
              </a:rPr>
              <a:t>(depth, height, width, </a:t>
            </a:r>
            <a:r>
              <a:rPr lang="en-US" dirty="0" err="1">
                <a:solidFill>
                  <a:prstClr val="black"/>
                </a:solidFill>
              </a:rPr>
              <a:t>imgArray</a:t>
            </a:r>
            <a:r>
              <a:rPr lang="en-US" dirty="0">
                <a:solidFill>
                  <a:prstClr val="black"/>
                </a:solidFill>
              </a:rPr>
              <a:t>, 20, 10, 2, 1, 5);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dirty="0" err="1">
                <a:solidFill>
                  <a:prstClr val="black"/>
                </a:solidFill>
              </a:rPr>
              <a:t>Dfs</a:t>
            </a:r>
            <a:r>
              <a:rPr lang="en-US" dirty="0">
                <a:solidFill>
                  <a:prstClr val="black"/>
                </a:solidFill>
              </a:rPr>
              <a:t> depth = 7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3F0CE04-6A61-4605-B3F6-AE900CA8AD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624" y="1743506"/>
            <a:ext cx="3530285" cy="307298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EAB2CCB-67F8-4731-9815-9D69677BAD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4267" y="1478518"/>
            <a:ext cx="6142565" cy="3365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8847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3C0102-1E7D-49BC-BCD0-132DE6098D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Straight fiber line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B1C48B-C664-41F5-9F0A-6B26D49A0CCD}"/>
              </a:ext>
            </a:extLst>
          </p:cNvPr>
          <p:cNvSpPr txBox="1"/>
          <p:nvPr/>
        </p:nvSpPr>
        <p:spPr>
          <a:xfrm>
            <a:off x="299489" y="4958357"/>
            <a:ext cx="101085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dirty="0">
                <a:solidFill>
                  <a:prstClr val="black"/>
                </a:solidFill>
              </a:rPr>
              <a:t> fibers = </a:t>
            </a:r>
            <a:r>
              <a:rPr lang="en-US" dirty="0" err="1">
                <a:solidFill>
                  <a:prstClr val="black"/>
                </a:solidFill>
              </a:rPr>
              <a:t>FiberFinder</a:t>
            </a:r>
            <a:r>
              <a:rPr lang="en-US" dirty="0">
                <a:solidFill>
                  <a:prstClr val="black"/>
                </a:solidFill>
              </a:rPr>
              <a:t>(depth, height, width, </a:t>
            </a:r>
            <a:r>
              <a:rPr lang="en-US" dirty="0" err="1">
                <a:solidFill>
                  <a:prstClr val="black"/>
                </a:solidFill>
              </a:rPr>
              <a:t>imgArray</a:t>
            </a:r>
            <a:r>
              <a:rPr lang="en-US" dirty="0">
                <a:solidFill>
                  <a:prstClr val="black"/>
                </a:solidFill>
              </a:rPr>
              <a:t>, 20, 10, 2, 1, 5)</a:t>
            </a:r>
          </a:p>
          <a:p>
            <a:pPr lvl="0">
              <a:defRPr/>
            </a:pPr>
            <a:r>
              <a:rPr lang="en-US" dirty="0">
                <a:solidFill>
                  <a:prstClr val="black"/>
                </a:solidFill>
              </a:rPr>
              <a:t>Thresholding is very high</a:t>
            </a:r>
          </a:p>
          <a:p>
            <a:pPr lvl="0">
              <a:defRPr/>
            </a:pPr>
            <a:r>
              <a:rPr lang="en-US" dirty="0">
                <a:solidFill>
                  <a:prstClr val="black"/>
                </a:solidFill>
              </a:rPr>
              <a:t>Changed max fiber length to be width, since its largest parameter. Average doesn’t work if there is a large difference in x, y, and z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8FA3E28-17D1-4A90-B428-9E2E16A076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0368" y="2080162"/>
            <a:ext cx="2687072" cy="224119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5AF3454-F0CA-42B3-9CB7-789F3743AA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86" y="1635819"/>
            <a:ext cx="6073414" cy="246895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D3835-5B86-41B0-9D7A-2F560CA455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55020" y="2042572"/>
            <a:ext cx="3026386" cy="2316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6474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3C0102-1E7D-49BC-BCD0-132DE6098D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Original FL Zee stack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4ABE633-D93E-49BF-B317-E88BC04FBA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1969" y="1507295"/>
            <a:ext cx="4112525" cy="3345287"/>
          </a:xfrm>
          <a:prstGeom prst="rect">
            <a:avLst/>
          </a:prstGeom>
        </p:spPr>
      </p:pic>
      <p:pic>
        <p:nvPicPr>
          <p:cNvPr id="10" name="Picture 9" descr="A close up of some grass&#10;&#10;Description automatically generated">
            <a:extLst>
              <a:ext uri="{FF2B5EF4-FFF2-40B4-BE49-F238E27FC236}">
                <a16:creationId xmlns:a16="http://schemas.microsoft.com/office/drawing/2014/main" id="{F6999363-5660-4C08-96CC-BF177D0C99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452807" y="1625012"/>
            <a:ext cx="2942590" cy="294259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5D6B541-624A-439C-8A42-54A71A4431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9976" y="1625012"/>
            <a:ext cx="3885282" cy="309938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131CC20-95B2-4B10-9101-A8C62A0D3B03}"/>
              </a:ext>
            </a:extLst>
          </p:cNvPr>
          <p:cNvSpPr txBox="1"/>
          <p:nvPr/>
        </p:nvSpPr>
        <p:spPr>
          <a:xfrm>
            <a:off x="1043858" y="5010150"/>
            <a:ext cx="101085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dirty="0">
                <a:solidFill>
                  <a:prstClr val="black"/>
                </a:solidFill>
              </a:rPr>
              <a:t>Fibers = </a:t>
            </a:r>
            <a:r>
              <a:rPr lang="en-US" dirty="0" err="1">
                <a:solidFill>
                  <a:prstClr val="black"/>
                </a:solidFill>
              </a:rPr>
              <a:t>FiberFinder</a:t>
            </a:r>
            <a:r>
              <a:rPr lang="en-US" dirty="0">
                <a:solidFill>
                  <a:prstClr val="black"/>
                </a:solidFill>
              </a:rPr>
              <a:t>(depth, height, width, </a:t>
            </a:r>
            <a:r>
              <a:rPr lang="en-US" dirty="0" err="1">
                <a:solidFill>
                  <a:prstClr val="black"/>
                </a:solidFill>
              </a:rPr>
              <a:t>imgArray</a:t>
            </a:r>
            <a:r>
              <a:rPr lang="en-US" dirty="0">
                <a:solidFill>
                  <a:prstClr val="black"/>
                </a:solidFill>
              </a:rPr>
              <a:t>, 20, 10, 2, 1, 5); </a:t>
            </a:r>
          </a:p>
          <a:p>
            <a:pPr lvl="0">
              <a:defRPr/>
            </a:pPr>
            <a:r>
              <a:rPr lang="en-US" dirty="0">
                <a:solidFill>
                  <a:prstClr val="black"/>
                </a:solidFill>
              </a:rPr>
              <a:t>Found 66 fibers</a:t>
            </a:r>
          </a:p>
          <a:p>
            <a:pPr lvl="0">
              <a:defRPr/>
            </a:pPr>
            <a:r>
              <a:rPr lang="en-US" dirty="0">
                <a:solidFill>
                  <a:prstClr val="black"/>
                </a:solidFill>
              </a:rPr>
              <a:t>Took 64 min</a:t>
            </a:r>
          </a:p>
          <a:p>
            <a:pPr lvl="0">
              <a:defRPr/>
            </a:pPr>
            <a:r>
              <a:rPr lang="en-US" dirty="0">
                <a:solidFill>
                  <a:prstClr val="black"/>
                </a:solidFill>
              </a:rPr>
              <a:t> this-&gt;</a:t>
            </a:r>
            <a:r>
              <a:rPr lang="en-US" dirty="0" err="1">
                <a:solidFill>
                  <a:prstClr val="black"/>
                </a:solidFill>
              </a:rPr>
              <a:t>maxDFSDepth</a:t>
            </a:r>
            <a:r>
              <a:rPr lang="en-US" dirty="0">
                <a:solidFill>
                  <a:prstClr val="black"/>
                </a:solidFill>
              </a:rPr>
              <a:t> = this-&gt;</a:t>
            </a:r>
            <a:r>
              <a:rPr lang="en-US" dirty="0" err="1">
                <a:solidFill>
                  <a:prstClr val="black"/>
                </a:solidFill>
              </a:rPr>
              <a:t>maxFiberLength</a:t>
            </a:r>
            <a:r>
              <a:rPr lang="en-US" dirty="0">
                <a:solidFill>
                  <a:prstClr val="black"/>
                </a:solidFill>
              </a:rPr>
              <a:t> / </a:t>
            </a:r>
            <a:r>
              <a:rPr lang="en-US" dirty="0" err="1">
                <a:solidFill>
                  <a:prstClr val="black"/>
                </a:solidFill>
              </a:rPr>
              <a:t>lmpBoxRadius</a:t>
            </a:r>
            <a:r>
              <a:rPr lang="en-US" dirty="0">
                <a:solidFill>
                  <a:prstClr val="black"/>
                </a:solidFill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0435850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1545</TotalTime>
  <Words>368</Words>
  <Application>Microsoft Office PowerPoint</Application>
  <PresentationFormat>Widescreen</PresentationFormat>
  <Paragraphs>31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Amira / Small FL tests</vt:lpstr>
      <vt:lpstr>Original FL Zee stack</vt:lpstr>
      <vt:lpstr>FL Zee stack</vt:lpstr>
      <vt:lpstr>FL Zee stack, modified params</vt:lpstr>
      <vt:lpstr>FL Zee stack, modified params</vt:lpstr>
      <vt:lpstr>FL Zee stack, boundary modified params</vt:lpstr>
      <vt:lpstr>FL Zee stack, boundary modified params</vt:lpstr>
      <vt:lpstr>Straight fiber line</vt:lpstr>
      <vt:lpstr>Original FL Zee stack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Amira</dc:title>
  <dc:creator>Keshav Shivam</dc:creator>
  <cp:lastModifiedBy>Keshav Shivam</cp:lastModifiedBy>
  <cp:revision>39</cp:revision>
  <dcterms:created xsi:type="dcterms:W3CDTF">2019-09-19T06:08:57Z</dcterms:created>
  <dcterms:modified xsi:type="dcterms:W3CDTF">2019-09-23T18:23:49Z</dcterms:modified>
</cp:coreProperties>
</file>